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045177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8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днем дождь, гроза, град. Ветер северо-западный 9-14, порывы 15-20 м/с. Температура воздуха ночью 14-16, днем 18-20 тепла.</a:t>
            </a: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11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мая</a:t>
            </a:r>
            <a:r>
              <a:rPr lang="ru-RU" altLang="en-US" sz="110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Ветер северо-западный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97188"/>
              </p:ext>
            </p:extLst>
          </p:nvPr>
        </p:nvGraphicFramePr>
        <p:xfrm>
          <a:off x="5149471" y="3876544"/>
          <a:ext cx="4415373" cy="236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57453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8070</cp:revision>
  <cp:lastPrinted>2025-08-12T06:13:34Z</cp:lastPrinted>
  <dcterms:created xsi:type="dcterms:W3CDTF">2018-03-27T06:03:00Z</dcterms:created>
  <dcterms:modified xsi:type="dcterms:W3CDTF">2026-05-09T06:15:00Z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